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80" r:id="rId1"/>
  </p:sldMasterIdLst>
  <p:notesMasterIdLst>
    <p:notesMasterId r:id="rId9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46" d="100"/>
          <a:sy n="46" d="100"/>
        </p:scale>
        <p:origin x="-1206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315A17-EF18-40B2-BDF7-90BF72A51A82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9CCD8D-F0F7-4502-9DF9-307077F1FE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38052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orizon.png"/>
          <p:cNvPicPr>
            <a:picLocks noChangeAspect="1"/>
          </p:cNvPicPr>
          <p:nvPr/>
        </p:nvPicPr>
        <p:blipFill>
          <a:blip r:embed="rId2" cstate="print"/>
          <a:srcRect t="33333"/>
          <a:stretch>
            <a:fillRect/>
          </a:stretch>
        </p:blipFill>
        <p:spPr>
          <a:xfrm>
            <a:off x="0" y="0"/>
            <a:ext cx="9144000" cy="4572000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30EBE4-C464-4E0F-AB6E-9CE2BC25FAAB}" type="datetime1">
              <a:rPr lang="en-US" smtClean="0"/>
              <a:t>5/3/2013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14B620-4D85-4B80-9D97-E7C5A4E07C0E}" type="slidenum">
              <a:rPr lang="en-US" smtClean="0"/>
              <a:t>‹#›</a:t>
            </a:fld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19200" y="3886200"/>
            <a:ext cx="6400800" cy="1752600"/>
          </a:xfrm>
        </p:spPr>
        <p:txBody>
          <a:bodyPr>
            <a:normAutofit/>
          </a:bodyPr>
          <a:lstStyle>
            <a:lvl1pPr marL="0" indent="0" algn="ctr">
              <a:buNone/>
              <a:defRPr sz="170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007888"/>
            <a:ext cx="7772400" cy="1470025"/>
          </a:xfrm>
        </p:spPr>
        <p:txBody>
          <a:bodyPr/>
          <a:lstStyle>
            <a:lvl1pPr algn="ctr"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029C7E-2E62-4E8B-9942-A52337E0A163}" type="datetime1">
              <a:rPr lang="en-US" smtClean="0"/>
              <a:t>5/3/2013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14B620-4D85-4B80-9D97-E7C5A4E07C0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B4A8F1-496B-41D9-A73C-B6EC5A6C2FBE}" type="datetime1">
              <a:rPr lang="en-US" smtClean="0"/>
              <a:t>5/3/2013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14B620-4D85-4B80-9D97-E7C5A4E07C0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3D492E-0A03-4770-B259-037605201D23}" type="datetime1">
              <a:rPr lang="en-US" smtClean="0"/>
              <a:t>5/3/2013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14B620-4D85-4B80-9D97-E7C5A4E07C0E}" type="slidenum">
              <a:rPr lang="en-US" smtClean="0"/>
              <a:t>‹#›</a:t>
            </a:fld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609600" y="1600200"/>
            <a:ext cx="79248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4962525"/>
            <a:ext cx="7885113" cy="1362075"/>
          </a:xfrm>
        </p:spPr>
        <p:txBody>
          <a:bodyPr anchor="t"/>
          <a:lstStyle>
            <a:lvl1pPr algn="l">
              <a:defRPr sz="3200" b="0" i="0" cap="all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3462338"/>
            <a:ext cx="7885113" cy="1500187"/>
          </a:xfrm>
        </p:spPr>
        <p:txBody>
          <a:bodyPr anchor="b">
            <a:normAutofit/>
          </a:bodyPr>
          <a:lstStyle>
            <a:lvl1pPr marL="0" indent="0">
              <a:buNone/>
              <a:defRPr sz="1700" baseline="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8833E7-DB7F-4030-978C-7B42FE716426}" type="datetime1">
              <a:rPr lang="en-US" smtClean="0"/>
              <a:t>5/3/2013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14B620-4D85-4B80-9D97-E7C5A4E07C0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609600" y="1600200"/>
            <a:ext cx="3733800" cy="4114800"/>
          </a:xfrm>
        </p:spPr>
        <p:txBody>
          <a:bodyPr/>
          <a:lstStyle>
            <a:lvl5pPr>
              <a:defRPr/>
            </a:lvl5pPr>
            <a:lvl6pPr>
              <a:buClr>
                <a:schemeClr val="tx2"/>
              </a:buClr>
              <a:buFont typeface="Arial" pitchFamily="34" charset="0"/>
              <a:buChar char="•"/>
              <a:defRPr/>
            </a:lvl6pPr>
            <a:lvl7pPr>
              <a:buClr>
                <a:schemeClr val="tx2"/>
              </a:buClr>
              <a:buFont typeface="Arial" pitchFamily="34" charset="0"/>
              <a:buChar char="•"/>
              <a:defRPr/>
            </a:lvl7pPr>
            <a:lvl8pPr>
              <a:buClr>
                <a:schemeClr val="tx2"/>
              </a:buClr>
              <a:buFont typeface="Arial" pitchFamily="34" charset="0"/>
              <a:buChar char="•"/>
              <a:defRPr/>
            </a:lvl8pPr>
            <a:lvl9pPr>
              <a:buClr>
                <a:schemeClr val="tx2"/>
              </a:buClr>
              <a:buFont typeface="Arial" pitchFamily="34" charset="0"/>
              <a:buChar char="•"/>
              <a:defRPr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800600" y="1600200"/>
            <a:ext cx="3733800" cy="4114800"/>
          </a:xfrm>
        </p:spPr>
        <p:txBody>
          <a:bodyPr/>
          <a:lstStyle>
            <a:lvl6pPr>
              <a:buClr>
                <a:schemeClr val="tx2"/>
              </a:buClr>
              <a:defRPr/>
            </a:lvl6pPr>
            <a:lvl7pPr>
              <a:buClr>
                <a:schemeClr val="tx2"/>
              </a:buClr>
              <a:defRPr/>
            </a:lvl7pPr>
            <a:lvl8pPr>
              <a:buClr>
                <a:schemeClr val="tx2"/>
              </a:buClr>
              <a:defRPr/>
            </a:lvl8pPr>
            <a:lvl9pPr>
              <a:buClr>
                <a:schemeClr val="tx2"/>
              </a:buClr>
              <a:defRPr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6BFEA1-D40C-412B-A707-4339A2E05B1E}" type="datetime1">
              <a:rPr lang="en-US" smtClean="0"/>
              <a:t>5/3/2013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14B620-4D85-4B80-9D97-E7C5A4E07C0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800600" y="2209800"/>
            <a:ext cx="3733800" cy="3505200"/>
          </a:xfrm>
        </p:spPr>
        <p:txBody>
          <a:bodyPr/>
          <a:lstStyle>
            <a:lvl6pPr>
              <a:buClr>
                <a:schemeClr val="tx2"/>
              </a:buClr>
              <a:defRPr/>
            </a:lvl6pPr>
            <a:lvl7pPr>
              <a:buClr>
                <a:schemeClr val="tx2"/>
              </a:buClr>
              <a:defRPr/>
            </a:lvl7pPr>
            <a:lvl8pPr>
              <a:buClr>
                <a:schemeClr val="tx2"/>
              </a:buClr>
              <a:defRPr/>
            </a:lvl8pPr>
            <a:lvl9pPr>
              <a:buClr>
                <a:schemeClr val="tx2"/>
              </a:buClr>
              <a:defRPr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609600" y="2209800"/>
            <a:ext cx="3733800" cy="3505200"/>
          </a:xfrm>
        </p:spPr>
        <p:txBody>
          <a:bodyPr/>
          <a:lstStyle>
            <a:lvl6pPr>
              <a:buClr>
                <a:schemeClr val="tx2"/>
              </a:buClr>
              <a:defRPr/>
            </a:lvl6pPr>
            <a:lvl7pPr>
              <a:buClr>
                <a:schemeClr val="tx2"/>
              </a:buClr>
              <a:defRPr/>
            </a:lvl7pPr>
            <a:lvl8pPr>
              <a:buClr>
                <a:schemeClr val="tx2"/>
              </a:buClr>
              <a:defRPr/>
            </a:lvl8pPr>
            <a:lvl9pPr>
              <a:buClr>
                <a:schemeClr val="tx2"/>
              </a:buClr>
              <a:defRPr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199"/>
            <a:ext cx="3733800" cy="574675"/>
          </a:xfrm>
        </p:spPr>
        <p:txBody>
          <a:bodyPr anchor="b">
            <a:normAutofit/>
          </a:bodyPr>
          <a:lstStyle>
            <a:lvl1pPr marL="0" indent="0">
              <a:buNone/>
              <a:defRPr sz="1700" b="0" i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00600" y="1600199"/>
            <a:ext cx="3733800" cy="574675"/>
          </a:xfrm>
        </p:spPr>
        <p:txBody>
          <a:bodyPr anchor="b">
            <a:normAutofit/>
          </a:bodyPr>
          <a:lstStyle>
            <a:lvl1pPr marL="0" indent="0">
              <a:buNone/>
              <a:defRPr sz="1700" b="0" i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660151-9386-421B-B47D-180B8118C584}" type="datetime1">
              <a:rPr lang="en-US" smtClean="0"/>
              <a:t>5/3/2013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14B620-4D85-4B80-9D97-E7C5A4E07C0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9FACA3-D1D4-4FD3-B29A-3D2C49554E15}" type="datetime1">
              <a:rPr lang="en-US" smtClean="0"/>
              <a:t>5/3/2013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14B620-4D85-4B80-9D97-E7C5A4E07C0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10B6B0-5FA3-4E8E-BDEE-604A5E707CB1}" type="datetime1">
              <a:rPr lang="en-US" smtClean="0"/>
              <a:t>5/3/2013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14B620-4D85-4B80-9D97-E7C5A4E07C0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962400" y="1447800"/>
            <a:ext cx="4648200" cy="4267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1447800"/>
            <a:ext cx="2971800" cy="1097280"/>
          </a:xfrm>
        </p:spPr>
        <p:txBody>
          <a:bodyPr anchor="b"/>
          <a:lstStyle>
            <a:lvl1pPr algn="l">
              <a:defRPr sz="1800" b="0" i="0" cap="none" baseline="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12648" y="2547891"/>
            <a:ext cx="2971800" cy="3167109"/>
          </a:xfrm>
        </p:spPr>
        <p:txBody>
          <a:bodyPr tIns="9144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CC06CB-43B5-4DDB-A5D6-E957D7BB984B}" type="datetime1">
              <a:rPr lang="en-US" smtClean="0"/>
              <a:t>5/3/2013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14B620-4D85-4B80-9D97-E7C5A4E07C0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horizon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447800"/>
            <a:ext cx="2971800" cy="1097280"/>
          </a:xfrm>
        </p:spPr>
        <p:txBody>
          <a:bodyPr anchor="b"/>
          <a:lstStyle>
            <a:lvl1pPr algn="l">
              <a:defRPr sz="1800" b="0" i="0" cap="none" baseline="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657344" y="1447800"/>
            <a:ext cx="3419856" cy="3474720"/>
          </a:xfrm>
          <a:custGeom>
            <a:avLst/>
            <a:gdLst>
              <a:gd name="connsiteX0" fmla="*/ 0 w 3419856"/>
              <a:gd name="connsiteY0" fmla="*/ 74450 h 3429000"/>
              <a:gd name="connsiteX1" fmla="*/ 21806 w 3419856"/>
              <a:gd name="connsiteY1" fmla="*/ 21806 h 3429000"/>
              <a:gd name="connsiteX2" fmla="*/ 74450 w 3419856"/>
              <a:gd name="connsiteY2" fmla="*/ 0 h 3429000"/>
              <a:gd name="connsiteX3" fmla="*/ 3345406 w 3419856"/>
              <a:gd name="connsiteY3" fmla="*/ 0 h 3429000"/>
              <a:gd name="connsiteX4" fmla="*/ 3398050 w 3419856"/>
              <a:gd name="connsiteY4" fmla="*/ 21806 h 3429000"/>
              <a:gd name="connsiteX5" fmla="*/ 3419856 w 3419856"/>
              <a:gd name="connsiteY5" fmla="*/ 74450 h 3429000"/>
              <a:gd name="connsiteX6" fmla="*/ 3419856 w 3419856"/>
              <a:gd name="connsiteY6" fmla="*/ 3354550 h 3429000"/>
              <a:gd name="connsiteX7" fmla="*/ 3398050 w 3419856"/>
              <a:gd name="connsiteY7" fmla="*/ 3407194 h 3429000"/>
              <a:gd name="connsiteX8" fmla="*/ 3345406 w 3419856"/>
              <a:gd name="connsiteY8" fmla="*/ 3429000 h 3429000"/>
              <a:gd name="connsiteX9" fmla="*/ 74450 w 3419856"/>
              <a:gd name="connsiteY9" fmla="*/ 3429000 h 3429000"/>
              <a:gd name="connsiteX10" fmla="*/ 21806 w 3419856"/>
              <a:gd name="connsiteY10" fmla="*/ 3407194 h 3429000"/>
              <a:gd name="connsiteX11" fmla="*/ 0 w 3419856"/>
              <a:gd name="connsiteY11" fmla="*/ 3354550 h 3429000"/>
              <a:gd name="connsiteX12" fmla="*/ 0 w 3419856"/>
              <a:gd name="connsiteY12" fmla="*/ 74450 h 3429000"/>
              <a:gd name="connsiteX0" fmla="*/ 0 w 3419856"/>
              <a:gd name="connsiteY0" fmla="*/ 74450 h 3429000"/>
              <a:gd name="connsiteX1" fmla="*/ 21806 w 3419856"/>
              <a:gd name="connsiteY1" fmla="*/ 21806 h 3429000"/>
              <a:gd name="connsiteX2" fmla="*/ 74450 w 3419856"/>
              <a:gd name="connsiteY2" fmla="*/ 0 h 3429000"/>
              <a:gd name="connsiteX3" fmla="*/ 3345406 w 3419856"/>
              <a:gd name="connsiteY3" fmla="*/ 0 h 3429000"/>
              <a:gd name="connsiteX4" fmla="*/ 3398050 w 3419856"/>
              <a:gd name="connsiteY4" fmla="*/ 21806 h 3429000"/>
              <a:gd name="connsiteX5" fmla="*/ 3419856 w 3419856"/>
              <a:gd name="connsiteY5" fmla="*/ 74450 h 3429000"/>
              <a:gd name="connsiteX6" fmla="*/ 3419856 w 3419856"/>
              <a:gd name="connsiteY6" fmla="*/ 3354550 h 3429000"/>
              <a:gd name="connsiteX7" fmla="*/ 3398050 w 3419856"/>
              <a:gd name="connsiteY7" fmla="*/ 3407194 h 3429000"/>
              <a:gd name="connsiteX8" fmla="*/ 3345406 w 3419856"/>
              <a:gd name="connsiteY8" fmla="*/ 3429000 h 3429000"/>
              <a:gd name="connsiteX9" fmla="*/ 21806 w 3419856"/>
              <a:gd name="connsiteY9" fmla="*/ 3407194 h 3429000"/>
              <a:gd name="connsiteX10" fmla="*/ 0 w 3419856"/>
              <a:gd name="connsiteY10" fmla="*/ 3354550 h 3429000"/>
              <a:gd name="connsiteX11" fmla="*/ 0 w 3419856"/>
              <a:gd name="connsiteY11" fmla="*/ 74450 h 3429000"/>
              <a:gd name="connsiteX0" fmla="*/ 0 w 3964392"/>
              <a:gd name="connsiteY0" fmla="*/ 74450 h 3415968"/>
              <a:gd name="connsiteX1" fmla="*/ 21806 w 3964392"/>
              <a:gd name="connsiteY1" fmla="*/ 21806 h 3415968"/>
              <a:gd name="connsiteX2" fmla="*/ 74450 w 3964392"/>
              <a:gd name="connsiteY2" fmla="*/ 0 h 3415968"/>
              <a:gd name="connsiteX3" fmla="*/ 3345406 w 3964392"/>
              <a:gd name="connsiteY3" fmla="*/ 0 h 3415968"/>
              <a:gd name="connsiteX4" fmla="*/ 3398050 w 3964392"/>
              <a:gd name="connsiteY4" fmla="*/ 21806 h 3415968"/>
              <a:gd name="connsiteX5" fmla="*/ 3419856 w 3964392"/>
              <a:gd name="connsiteY5" fmla="*/ 74450 h 3415968"/>
              <a:gd name="connsiteX6" fmla="*/ 3419856 w 3964392"/>
              <a:gd name="connsiteY6" fmla="*/ 3354550 h 3415968"/>
              <a:gd name="connsiteX7" fmla="*/ 3398050 w 3964392"/>
              <a:gd name="connsiteY7" fmla="*/ 3407194 h 3415968"/>
              <a:gd name="connsiteX8" fmla="*/ 21806 w 3964392"/>
              <a:gd name="connsiteY8" fmla="*/ 3407194 h 3415968"/>
              <a:gd name="connsiteX9" fmla="*/ 0 w 3964392"/>
              <a:gd name="connsiteY9" fmla="*/ 3354550 h 3415968"/>
              <a:gd name="connsiteX10" fmla="*/ 0 w 3964392"/>
              <a:gd name="connsiteY10" fmla="*/ 74450 h 3415968"/>
              <a:gd name="connsiteX0" fmla="*/ 0 w 3964392"/>
              <a:gd name="connsiteY0" fmla="*/ 74450 h 3415968"/>
              <a:gd name="connsiteX1" fmla="*/ 21806 w 3964392"/>
              <a:gd name="connsiteY1" fmla="*/ 21806 h 3415968"/>
              <a:gd name="connsiteX2" fmla="*/ 74450 w 3964392"/>
              <a:gd name="connsiteY2" fmla="*/ 0 h 3415968"/>
              <a:gd name="connsiteX3" fmla="*/ 3345406 w 3964392"/>
              <a:gd name="connsiteY3" fmla="*/ 0 h 3415968"/>
              <a:gd name="connsiteX4" fmla="*/ 3398050 w 3964392"/>
              <a:gd name="connsiteY4" fmla="*/ 21806 h 3415968"/>
              <a:gd name="connsiteX5" fmla="*/ 3419856 w 3964392"/>
              <a:gd name="connsiteY5" fmla="*/ 74450 h 3415968"/>
              <a:gd name="connsiteX6" fmla="*/ 3419856 w 3964392"/>
              <a:gd name="connsiteY6" fmla="*/ 3354550 h 3415968"/>
              <a:gd name="connsiteX7" fmla="*/ 3398050 w 3964392"/>
              <a:gd name="connsiteY7" fmla="*/ 3407194 h 3415968"/>
              <a:gd name="connsiteX8" fmla="*/ 21806 w 3964392"/>
              <a:gd name="connsiteY8" fmla="*/ 3407194 h 3415968"/>
              <a:gd name="connsiteX9" fmla="*/ 0 w 3964392"/>
              <a:gd name="connsiteY9" fmla="*/ 3354550 h 3415968"/>
              <a:gd name="connsiteX10" fmla="*/ 0 w 3964392"/>
              <a:gd name="connsiteY10" fmla="*/ 74450 h 3415968"/>
              <a:gd name="connsiteX0" fmla="*/ 0 w 3968026"/>
              <a:gd name="connsiteY0" fmla="*/ 74450 h 3910007"/>
              <a:gd name="connsiteX1" fmla="*/ 21806 w 3968026"/>
              <a:gd name="connsiteY1" fmla="*/ 21806 h 3910007"/>
              <a:gd name="connsiteX2" fmla="*/ 74450 w 3968026"/>
              <a:gd name="connsiteY2" fmla="*/ 0 h 3910007"/>
              <a:gd name="connsiteX3" fmla="*/ 3345406 w 3968026"/>
              <a:gd name="connsiteY3" fmla="*/ 0 h 3910007"/>
              <a:gd name="connsiteX4" fmla="*/ 3398050 w 3968026"/>
              <a:gd name="connsiteY4" fmla="*/ 21806 h 3910007"/>
              <a:gd name="connsiteX5" fmla="*/ 3419856 w 3968026"/>
              <a:gd name="connsiteY5" fmla="*/ 74450 h 3910007"/>
              <a:gd name="connsiteX6" fmla="*/ 3419856 w 3968026"/>
              <a:gd name="connsiteY6" fmla="*/ 3354550 h 3910007"/>
              <a:gd name="connsiteX7" fmla="*/ 3398050 w 3968026"/>
              <a:gd name="connsiteY7" fmla="*/ 3407194 h 3910007"/>
              <a:gd name="connsiteX8" fmla="*/ 0 w 3968026"/>
              <a:gd name="connsiteY8" fmla="*/ 3354550 h 3910007"/>
              <a:gd name="connsiteX9" fmla="*/ 0 w 3968026"/>
              <a:gd name="connsiteY9" fmla="*/ 74450 h 3910007"/>
              <a:gd name="connsiteX0" fmla="*/ 0 w 3419856"/>
              <a:gd name="connsiteY0" fmla="*/ 74450 h 3901233"/>
              <a:gd name="connsiteX1" fmla="*/ 21806 w 3419856"/>
              <a:gd name="connsiteY1" fmla="*/ 21806 h 3901233"/>
              <a:gd name="connsiteX2" fmla="*/ 74450 w 3419856"/>
              <a:gd name="connsiteY2" fmla="*/ 0 h 3901233"/>
              <a:gd name="connsiteX3" fmla="*/ 3345406 w 3419856"/>
              <a:gd name="connsiteY3" fmla="*/ 0 h 3901233"/>
              <a:gd name="connsiteX4" fmla="*/ 3398050 w 3419856"/>
              <a:gd name="connsiteY4" fmla="*/ 21806 h 3901233"/>
              <a:gd name="connsiteX5" fmla="*/ 3419856 w 3419856"/>
              <a:gd name="connsiteY5" fmla="*/ 74450 h 3901233"/>
              <a:gd name="connsiteX6" fmla="*/ 3419856 w 3419856"/>
              <a:gd name="connsiteY6" fmla="*/ 3354550 h 3901233"/>
              <a:gd name="connsiteX7" fmla="*/ 0 w 3419856"/>
              <a:gd name="connsiteY7" fmla="*/ 3354550 h 3901233"/>
              <a:gd name="connsiteX8" fmla="*/ 0 w 3419856"/>
              <a:gd name="connsiteY8" fmla="*/ 74450 h 3901233"/>
              <a:gd name="connsiteX0" fmla="*/ 0 w 3419856"/>
              <a:gd name="connsiteY0" fmla="*/ 74450 h 3354550"/>
              <a:gd name="connsiteX1" fmla="*/ 21806 w 3419856"/>
              <a:gd name="connsiteY1" fmla="*/ 21806 h 3354550"/>
              <a:gd name="connsiteX2" fmla="*/ 74450 w 3419856"/>
              <a:gd name="connsiteY2" fmla="*/ 0 h 3354550"/>
              <a:gd name="connsiteX3" fmla="*/ 3345406 w 3419856"/>
              <a:gd name="connsiteY3" fmla="*/ 0 h 3354550"/>
              <a:gd name="connsiteX4" fmla="*/ 3398050 w 3419856"/>
              <a:gd name="connsiteY4" fmla="*/ 21806 h 3354550"/>
              <a:gd name="connsiteX5" fmla="*/ 3419856 w 3419856"/>
              <a:gd name="connsiteY5" fmla="*/ 74450 h 3354550"/>
              <a:gd name="connsiteX6" fmla="*/ 3419856 w 3419856"/>
              <a:gd name="connsiteY6" fmla="*/ 3354550 h 3354550"/>
              <a:gd name="connsiteX7" fmla="*/ 0 w 3419856"/>
              <a:gd name="connsiteY7" fmla="*/ 3354550 h 3354550"/>
              <a:gd name="connsiteX8" fmla="*/ 0 w 3419856"/>
              <a:gd name="connsiteY8" fmla="*/ 74450 h 3354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419856" h="3354550">
                <a:moveTo>
                  <a:pt x="0" y="74450"/>
                </a:moveTo>
                <a:cubicBezTo>
                  <a:pt x="0" y="54705"/>
                  <a:pt x="7844" y="35768"/>
                  <a:pt x="21806" y="21806"/>
                </a:cubicBezTo>
                <a:cubicBezTo>
                  <a:pt x="35768" y="7844"/>
                  <a:pt x="54705" y="0"/>
                  <a:pt x="74450" y="0"/>
                </a:cubicBezTo>
                <a:lnTo>
                  <a:pt x="3345406" y="0"/>
                </a:lnTo>
                <a:cubicBezTo>
                  <a:pt x="3365151" y="0"/>
                  <a:pt x="3384088" y="7844"/>
                  <a:pt x="3398050" y="21806"/>
                </a:cubicBezTo>
                <a:cubicBezTo>
                  <a:pt x="3412012" y="35768"/>
                  <a:pt x="3419856" y="54705"/>
                  <a:pt x="3419856" y="74450"/>
                </a:cubicBezTo>
                <a:lnTo>
                  <a:pt x="3419856" y="3354550"/>
                </a:lnTo>
                <a:lnTo>
                  <a:pt x="0" y="3354550"/>
                </a:lnTo>
                <a:lnTo>
                  <a:pt x="0" y="74450"/>
                </a:lnTo>
                <a:close/>
              </a:path>
            </a:pathLst>
          </a:custGeom>
        </p:spPr>
        <p:txBody>
          <a:bodyPr>
            <a:normAutofit/>
          </a:bodyPr>
          <a:lstStyle>
            <a:lvl1pPr marL="0" indent="0" algn="ctr">
              <a:buNone/>
              <a:defRPr sz="2000" baseline="0">
                <a:solidFill>
                  <a:schemeClr val="tx1">
                    <a:lumMod val="6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547890"/>
            <a:ext cx="2971800" cy="2405109"/>
          </a:xfrm>
        </p:spPr>
        <p:txBody>
          <a:bodyPr tIns="9144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2CFA1D-0C3F-4ECD-8B3A-746A3A1567F7}" type="datetime1">
              <a:rPr lang="en-US" smtClean="0"/>
              <a:t>5/3/2013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14B620-4D85-4B80-9D97-E7C5A4E07C0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orizon.png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7924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715000" y="6356350"/>
            <a:ext cx="1524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strike="noStrike" spc="60" baseline="0">
                <a:solidFill>
                  <a:schemeClr val="tx1"/>
                </a:solidFill>
              </a:defRPr>
            </a:lvl1pPr>
          </a:lstStyle>
          <a:p>
            <a:fld id="{83E011B5-6280-4D4F-A7DD-EA022A517BA4}" type="datetime1">
              <a:rPr lang="en-US" smtClean="0"/>
              <a:t>5/3/2013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6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cap="all" spc="60" baseline="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43800" y="6356350"/>
            <a:ext cx="990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aseline="0">
                <a:solidFill>
                  <a:schemeClr val="tx1"/>
                </a:solidFill>
              </a:defRPr>
            </a:lvl1pPr>
          </a:lstStyle>
          <a:p>
            <a:fld id="{B814B620-4D85-4B80-9D97-E7C5A4E07C0E}" type="slidenum">
              <a:rPr lang="en-US" smtClean="0"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p:hf sldNum="0" hdr="0" dt="0"/>
  <p:txStyles>
    <p:titleStyle>
      <a:lvl1pPr algn="l" defTabSz="914400" rtl="0" eaLnBrk="1" latinLnBrk="0" hangingPunct="1">
        <a:spcBef>
          <a:spcPct val="0"/>
        </a:spcBef>
        <a:buNone/>
        <a:defRPr sz="3000" kern="1200" cap="all" spc="50" baseline="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James Hinson</a:t>
            </a:r>
          </a:p>
          <a:p>
            <a:r>
              <a:rPr lang="en-US" dirty="0" smtClean="0"/>
              <a:t>Science</a:t>
            </a:r>
          </a:p>
          <a:p>
            <a:r>
              <a:rPr lang="en-US" dirty="0" smtClean="0"/>
              <a:t>Shepard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Dust Devils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931096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The Description Of The Dust Devil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err="1" smtClean="0"/>
              <a:t>Info:Weatherqustion.com</a:t>
            </a:r>
            <a:r>
              <a:rPr lang="en-US" dirty="0" smtClean="0"/>
              <a:t>, Weatherqustions.com, 2013</a:t>
            </a:r>
          </a:p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 dust devil is a whirlwind of air into witch dust and debris gets caught up, making it visible.</a:t>
            </a:r>
          </a:p>
          <a:p>
            <a:endParaRPr lang="en-US" dirty="0"/>
          </a:p>
          <a:p>
            <a:r>
              <a:rPr lang="en-US" dirty="0" smtClean="0"/>
              <a:t>Dust devil form through a different mechanism than tornadoes and are much smaller, usually only 10 -50 feet in diameter, and usually not extending more than a 100 feet in the air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6953522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The Conditions 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048000" y="6492875"/>
            <a:ext cx="2895600" cy="365125"/>
          </a:xfrm>
        </p:spPr>
        <p:txBody>
          <a:bodyPr/>
          <a:lstStyle/>
          <a:p>
            <a:r>
              <a:rPr lang="en-US" dirty="0" err="1" smtClean="0"/>
              <a:t>Info:Weatherqustion.com</a:t>
            </a:r>
            <a:r>
              <a:rPr lang="en-US" dirty="0" smtClean="0"/>
              <a:t>, Weatherqustions.com, 2013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dirty="0" smtClean="0"/>
              <a:t>They usually are seen during relatively dry condition's,  when sunlight is providing strong heating  of the surface, and when winds are generally light winds.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3764358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Time of Last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099594" y="6492875"/>
            <a:ext cx="2895600" cy="365125"/>
          </a:xfrm>
        </p:spPr>
        <p:txBody>
          <a:bodyPr/>
          <a:lstStyle/>
          <a:p>
            <a:r>
              <a:rPr lang="en-US" dirty="0" err="1" smtClean="0"/>
              <a:t>Pictures:njit</a:t>
            </a:r>
            <a:r>
              <a:rPr lang="en-US" dirty="0" smtClean="0"/>
              <a:t>, njet.edu.com 2013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dirty="0" smtClean="0"/>
              <a:t>The dust devils last up to 20 min.</a:t>
            </a:r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2362200"/>
            <a:ext cx="7418388" cy="41425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5982413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Is There A Season?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err="1"/>
              <a:t>Pictures:njit</a:t>
            </a:r>
            <a:r>
              <a:rPr lang="en-US" dirty="0"/>
              <a:t>, njet.edu.com 2013</a:t>
            </a:r>
          </a:p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457200" y="1752600"/>
            <a:ext cx="8229600" cy="4525963"/>
          </a:xfrm>
        </p:spPr>
        <p:txBody>
          <a:bodyPr/>
          <a:lstStyle/>
          <a:p>
            <a:r>
              <a:rPr lang="en-US" dirty="0" smtClean="0"/>
              <a:t>It most likely happen in the spring in the northern hemisphere, but there’s not a season.</a:t>
            </a: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9800" y="3429000"/>
            <a:ext cx="4191000" cy="2724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3699346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Damage 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dirty="0" smtClean="0"/>
              <a:t>It causes no damage because  it like a tornado with sand in it and it’s spinning on sand. Plus there is nothing to destroy.</a:t>
            </a:r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7690" y="3143250"/>
            <a:ext cx="6096001" cy="3238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7631831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Interesting Fact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dirty="0" smtClean="0"/>
              <a:t>They have dust devils on mars too and they are the same as on earth.</a:t>
            </a:r>
            <a:endParaRPr 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2590800"/>
            <a:ext cx="7620000" cy="3581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45062098"/>
      </p:ext>
    </p:extLst>
  </p:cSld>
  <p:clrMapOvr>
    <a:masterClrMapping/>
  </p:clrMapOvr>
</p:sld>
</file>

<file path=ppt/theme/theme1.xml><?xml version="1.0" encoding="utf-8"?>
<a:theme xmlns:a="http://schemas.openxmlformats.org/drawingml/2006/main" name="Horizon">
  <a:themeElements>
    <a:clrScheme name="Horizon">
      <a:dk1>
        <a:srgbClr val="000000"/>
      </a:dk1>
      <a:lt1>
        <a:srgbClr val="FFFFFF"/>
      </a:lt1>
      <a:dk2>
        <a:srgbClr val="1F2123"/>
      </a:dk2>
      <a:lt2>
        <a:srgbClr val="DC9E1F"/>
      </a:lt2>
      <a:accent1>
        <a:srgbClr val="7E97AD"/>
      </a:accent1>
      <a:accent2>
        <a:srgbClr val="CC8E60"/>
      </a:accent2>
      <a:accent3>
        <a:srgbClr val="7A6A60"/>
      </a:accent3>
      <a:accent4>
        <a:srgbClr val="B4936D"/>
      </a:accent4>
      <a:accent5>
        <a:srgbClr val="67787B"/>
      </a:accent5>
      <a:accent6>
        <a:srgbClr val="9D936F"/>
      </a:accent6>
      <a:hlink>
        <a:srgbClr val="646464"/>
      </a:hlink>
      <a:folHlink>
        <a:srgbClr val="969696"/>
      </a:folHlink>
    </a:clrScheme>
    <a:fontScheme name="Horizon">
      <a:majorFont>
        <a:latin typeface="Arial Narrow"/>
        <a:ea typeface=""/>
        <a:cs typeface=""/>
        <a:font script="Jpan" typeface="HGｺﾞｼｯｸM"/>
        <a:font script="Hang" typeface="HY얕은샘물M"/>
        <a:font script="Hans" typeface="方正姚体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Arial Narrow"/>
        <a:ea typeface=""/>
        <a:cs typeface=""/>
        <a:font script="Jpan" typeface="HGｺﾞｼｯｸM"/>
        <a:font script="Hang" typeface="HY얕은샘물M"/>
        <a:font script="Hans" typeface="方正姚体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Horizon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hade val="100000"/>
                <a:satMod val="100000"/>
              </a:schemeClr>
            </a:gs>
            <a:gs pos="100000">
              <a:schemeClr val="phClr">
                <a:tint val="61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</a:schemeClr>
            </a:gs>
            <a:gs pos="100000">
              <a:schemeClr val="phClr">
                <a:tint val="90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5240" cap="flat" cmpd="sng" algn="ctr">
          <a:solidFill>
            <a:schemeClr val="phClr">
              <a:tint val="25000"/>
              <a:alpha val="25000"/>
            </a:schemeClr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2924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prstMaterial="flat">
            <a:bevelT w="34925" h="47625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6000"/>
                <a:shade val="100000"/>
                <a:alpha val="100000"/>
                <a:satMod val="140000"/>
              </a:schemeClr>
            </a:gs>
            <a:gs pos="31000">
              <a:schemeClr val="phClr">
                <a:tint val="100000"/>
                <a:shade val="90000"/>
                <a:alpha val="100000"/>
              </a:schemeClr>
            </a:gs>
            <a:gs pos="100000">
              <a:schemeClr val="phClr">
                <a:tint val="100000"/>
                <a:shade val="80000"/>
                <a:alpha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hade val="100000"/>
                <a:alpha val="100000"/>
                <a:satMod val="180000"/>
              </a:schemeClr>
            </a:gs>
            <a:gs pos="41000">
              <a:schemeClr val="phClr">
                <a:tint val="100000"/>
                <a:shade val="100000"/>
                <a:alpha val="100000"/>
                <a:satMod val="150000"/>
              </a:schemeClr>
            </a:gs>
            <a:gs pos="100000">
              <a:schemeClr val="phClr">
                <a:tint val="100000"/>
                <a:shade val="65000"/>
                <a:alpha val="100000"/>
              </a:schemeClr>
            </a:gs>
          </a:gsLst>
          <a:path path="circle">
            <a:fillToRect l="50000" t="80000" r="100000" b="10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Horizon</Template>
  <TotalTime>61</TotalTime>
  <Words>193</Words>
  <Application>Microsoft Office PowerPoint</Application>
  <PresentationFormat>On-screen Show (4:3)</PresentationFormat>
  <Paragraphs>22</Paragraphs>
  <Slides>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Horizon</vt:lpstr>
      <vt:lpstr>Dust Devils</vt:lpstr>
      <vt:lpstr>The Description Of The Dust Devil</vt:lpstr>
      <vt:lpstr> The Conditions </vt:lpstr>
      <vt:lpstr>Time of Last</vt:lpstr>
      <vt:lpstr>Is There A Season?</vt:lpstr>
      <vt:lpstr>Damage </vt:lpstr>
      <vt:lpstr>Interesting Fact</vt:lpstr>
    </vt:vector>
  </TitlesOfParts>
  <Company>Haywood County Schools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Dust Devils</dc:title>
  <dc:creator>Haywood County Schools</dc:creator>
  <cp:lastModifiedBy>Haywood County Schools</cp:lastModifiedBy>
  <cp:revision>7</cp:revision>
  <dcterms:created xsi:type="dcterms:W3CDTF">2013-05-02T17:00:40Z</dcterms:created>
  <dcterms:modified xsi:type="dcterms:W3CDTF">2013-05-03T16:48:48Z</dcterms:modified>
</cp:coreProperties>
</file>